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108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8BBA0-3DD3-55F1-679B-BBBB8B5361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8778F0-41EE-4678-A5B1-D310703D24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CCB988-044C-3AEA-CAD9-D9226520D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92C26-C7EB-466D-B313-2E96EC99D768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C1EA6-7C68-6B4A-85A3-ED0A99BFB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65673C-C128-376F-40B5-466CC4740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96AFF-3140-4F2D-95D6-F0045DDCD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924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8A94C-0F05-966B-8E4F-55C1908FA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8D9CBE-E154-9DE4-0D0D-B616E0CC4E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EFC806-CA4A-7B26-CE3F-FF461298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92C26-C7EB-466D-B313-2E96EC99D768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1BD79D-3D7D-C65E-4BD0-E518477EB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928C51-22C7-11ED-80E6-3BF8DAF33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96AFF-3140-4F2D-95D6-F0045DDCD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931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DF0AC-E67A-2C06-428C-482075070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C7C3B7-39AD-C3BB-F317-CB24D62693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BA0D1E-5E90-4CCC-782C-6AE1B238C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92C26-C7EB-466D-B313-2E96EC99D768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D6F378-4E87-6FA7-D8B9-05CEF75D6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31B3AE-FAA5-21E5-D059-0C0AA66DE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96AFF-3140-4F2D-95D6-F0045DDCD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642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59910-AD17-15BE-704C-CA0B73914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680811-7464-7960-D171-A6D2083F96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34972A-EC4C-5670-8B34-9AADD145F5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A83C90-4B61-7238-B653-B92652F2C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92C26-C7EB-466D-B313-2E96EC99D768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C7D9F7-7271-88E5-F4DB-2BE20A985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A93C1B-62ED-9407-E5E5-F61BCC1DB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96AFF-3140-4F2D-95D6-F0045DDCD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785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68D22-6D7C-C46D-19B4-D72500F77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BD8867-99DD-6BFB-BEDF-514EF116E8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D8D4DC-8E5C-3AB5-555A-DD545B2336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4A6A2B-C75E-3A78-D58D-DCF35D9E77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DABC5C-A837-31F3-E9DA-105ACDA13C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C12E52-407F-1F88-081E-7D2528E43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92C26-C7EB-466D-B313-2E96EC99D768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533FB0-CB04-BB2A-5A8E-C26FA3D9C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D882E0-ED4C-1307-6D05-B7C3619AD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96AFF-3140-4F2D-95D6-F0045DDCD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353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12C8A-2FFB-B789-891A-DAB9F8654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987FE6-B856-D752-DBC8-CD545B1F4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92C26-C7EB-466D-B313-2E96EC99D768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CE9D21-25F0-AEDE-A998-A13B6AE9E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335207-5496-6298-9038-B14405F6A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96AFF-3140-4F2D-95D6-F0045DDCD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030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B45CD7-488B-D462-CC2B-96283656A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92C26-C7EB-466D-B313-2E96EC99D768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340D4B-7898-D849-03D0-A1A497E76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D06A43-475B-A5FE-8496-4D7D96D86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96AFF-3140-4F2D-95D6-F0045DDCD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20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00E6B-F352-AB29-E6A4-F2749394F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BB1FA-12EE-91CA-FC80-E963090E77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BFE8BF-B27E-B527-9147-5883518BF4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576AE2-644D-B163-1385-7495CC01E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92C26-C7EB-466D-B313-2E96EC99D768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A3164D-7055-84A5-5940-23661B9FB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F88438-DE5B-ED51-68F1-B2D316B7F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96AFF-3140-4F2D-95D6-F0045DDCD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920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BE3B8-DE73-20AE-1778-973D82F2D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45284BD-7D92-987F-30D2-9491BFC746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1EAF1B-2142-9541-DB4E-AA52936C04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9A951D-E900-D820-6DD2-04810513F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92C26-C7EB-466D-B313-2E96EC99D768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58E2BB-F0A6-80E1-A1CB-7AF3451F1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253038-0A95-B80E-FC0D-419684110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96AFF-3140-4F2D-95D6-F0045DDCD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368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48A6D-9CE3-8550-33D3-218743203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AB594C-C9A2-5737-F22D-0AF755A1FB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7AAE34-3B33-35C8-6A2F-441E05957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92C26-C7EB-466D-B313-2E96EC99D768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6F3EC4-EE87-36A8-0AAE-A0BD9DC6D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EBA531-3FA4-D2CA-BD98-206D98492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96AFF-3140-4F2D-95D6-F0045DDCD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970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4AE030-25FB-E5C8-A54D-928273836C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1771D8-3C7D-6B69-26D3-48D7A89440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F8DE17-A34A-F20F-EF35-95EE80359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92C26-C7EB-466D-B313-2E96EC99D768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8CAA4E-1599-D648-8164-60D1ABF9F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5E6B24-A1FD-571F-D77B-601798966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796AFF-3140-4F2D-95D6-F0045DDCD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319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49371E-370D-75F9-E3A0-D8D1D2DDF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1981C3-30ED-EBD7-10F9-3F53E38093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C47AA4-6491-F62E-E631-479AF7C331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D92C26-C7EB-466D-B313-2E96EC99D768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4672D2-52DD-A496-0C71-9F42D031FC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426F89-C332-C158-C0DF-AA046A719D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796AFF-3140-4F2D-95D6-F0045DDCD6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553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4301D-9E97-6927-79FA-D3B4AF63B8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14BFE3-E818-E0D7-0CD6-4A520ED6A0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E7501E-FC86-652C-0EE5-C5CA35CA67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1604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Sarah Cowan</dc:creator>
  <cp:lastModifiedBy>Sarah Cowan</cp:lastModifiedBy>
  <cp:revision>1</cp:revision>
  <dcterms:created xsi:type="dcterms:W3CDTF">2026-09-28T19:04:30Z</dcterms:created>
  <dcterms:modified xsi:type="dcterms:W3CDTF">2026-09-28T19:04:36Z</dcterms:modified>
</cp:coreProperties>
</file>