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1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33DAD-E92A-0931-2D77-0A64F54C8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683F8-CBE4-B598-3E7D-933FFE0B9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6ACBD-6B94-C162-AC38-76803C0AE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41466-AD9F-A227-C493-8C8B6E0BA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BB126-1D29-E584-BFFD-A9984D6A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8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F8F6A-7D0A-CCFA-7902-E56D58156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4DF4F-F6BD-1431-24C8-79909D49A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F192B-9EED-FD31-CA0D-3A8544111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5859F-A306-6519-12D9-7F8CDC09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795B9-DE6C-3037-DB33-1ED88513C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DA054-56F2-20CE-AE3D-35E220F31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68D47-ACD9-5D93-BF19-55523DEE0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0497E-691C-9010-1A9F-D3BE863E3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85D0B-8B17-AE10-6D73-A238BD27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D0BA4-4A12-F019-DBAB-FEA03E98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13634-FA9B-41BD-7B40-F3273D0C4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4A08F-9D05-43C1-5875-4DD8D66C9E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DBB29-340D-3628-D042-63612EC7B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DCC21-0BD5-DC2C-3AB7-8B19357BE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13E4D-5D26-FF62-6B08-AAEA19911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75507-C0BB-E33F-C661-725628E9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8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81165-9012-C646-B816-644E6B7C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F11F1-A731-7C6F-C2DE-C356795D8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C662A2-5A30-DA70-9E5D-808616586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090E18-55B7-68F4-0338-A31D16602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1BEA8C-3A94-B373-FE79-4325473A6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5181D7-3808-7092-D3B1-0DC68229A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843046-1E37-E9D1-736C-E142E7512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3A1C7C-6EB8-E98A-3F90-A55C41CC4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0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64291-BDF5-F41B-96AE-00A113B7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15089D-2C33-DE46-9444-6BB559D28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5297D5-F7BC-1219-538A-6B801099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BA426-B634-774C-5F42-E2258909C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3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78E66-C94A-91A9-F14B-DE1C7A2E1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3F33A7-2E23-411A-D2DD-1C518BD2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4D5E9-2BE5-2CB4-B8B0-963C34C9A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08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933D-E0B3-57D8-9EE7-1AC207A54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53F69-721A-B128-05D8-39793D9F8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5594C-FBE3-4EF4-6B68-45FE8F3E2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8D22D6-8C94-BF32-1E81-580AA534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87057-0FD1-323F-1C6C-3DF7AA11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3A805-BFD4-3F14-EDAE-D169ADF89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85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BEEE-6F20-4420-2FA0-81DD9A2D9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458234-1168-1F59-162C-F6E786A7DD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2AA58-B19D-BD47-6F01-A822074C9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3AEF5-2C64-3958-298B-1F38BD69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8A37C-9DB7-AE86-890B-0883B848E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5D5C9D-16E6-074C-0520-54F08D7CD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030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7E8E9-5CFC-2516-E92A-491D0445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B1A754-25C8-F70B-5490-3466C3274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543BA-8E4C-D07C-6170-9F85BB1C4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B0A1B-E8EB-1A4C-8AB6-AFA18D46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4B7B8-B889-2A34-9CEE-A1ADA4D69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8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52FE0B-9B42-38FA-0E3D-C98DB74ED1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31891-0754-6BE4-1ACC-3A8777499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765FC-6C69-F86E-22D6-10E67327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90C94-8A75-6BDB-39BE-B2E047B02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9F138-F05D-F7FC-7F01-4C9940586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50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EA32CE-2FFD-0F23-2B75-4250DA74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12291-4CD7-6A75-D15A-8D9108FF1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F1EB7-8CB1-9280-DABD-B1B105E5BC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C9AE14-7E16-4139-9B7C-BE28FE1E036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B4DAB-F8A8-C629-B8C4-3851C2998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B6EFE-CD1C-BA7C-F419-DF9C2D040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717494-43DE-4A99-B563-939F6451E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3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0A095-A870-678C-8D7A-7A78F83DEB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9F39F-985D-F6E6-DD05-4F8DA34827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6360E9-7535-8A24-0919-F3ED89388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32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Cowan</dc:creator>
  <cp:lastModifiedBy>Sarah Cowan</cp:lastModifiedBy>
  <cp:revision>1</cp:revision>
  <dcterms:created xsi:type="dcterms:W3CDTF">2026-09-28T19:04:40Z</dcterms:created>
  <dcterms:modified xsi:type="dcterms:W3CDTF">2026-09-28T19:04:47Z</dcterms:modified>
</cp:coreProperties>
</file>