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3CBA0-7FBA-03E1-97AC-BE0BF1916A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088C3F-73BD-26EB-657A-2C05B732C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F5B1F-47D3-A5D3-1410-15B6EB3A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F31A-D7C7-41BF-940F-94D8516B26D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00086-4FFA-684C-0D86-AE612D8C4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BD2B4-6487-4BBA-0D84-207F39C8B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501A-6705-47A1-9285-21DC8E12A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375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36F70-9BC8-9E29-F2DA-05E1201BE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C764A8-0F11-0779-8E03-96BF9A78D6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90127-CEDA-443A-ADE4-9B00C5736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F31A-D7C7-41BF-940F-94D8516B26D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376C1-29E5-5567-A30D-86F60857F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A9B78-8170-1284-2602-B9B61FAFD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501A-6705-47A1-9285-21DC8E12A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050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C30BB-633E-8AA5-4391-A1D8526E9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3D5C1-5125-B027-2F4B-8925CAFBF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78CC4-F52E-7C0F-90B4-A1BE1F174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F31A-D7C7-41BF-940F-94D8516B26D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42800-B4D1-9791-B265-ACAF71D77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25BD4-1D2A-4D51-A77E-8D28E5122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501A-6705-47A1-9285-21DC8E12A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91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D2EF9-6591-8B85-2FD4-2424CC7F4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D2B55-79AA-0171-48B4-59F6F4648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B637B8-CE7B-B436-0112-D82FEA6F2F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D6E0A0-4763-820A-2DF6-B955CEDEF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F31A-D7C7-41BF-940F-94D8516B26D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7C43B-11AF-3D22-BF2B-876A0CA71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D9C8E2-51CD-2C93-EB14-56775342F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501A-6705-47A1-9285-21DC8E12A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69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6072E-1C7C-620E-F904-97BCD076D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C2CBD3-5665-11D4-F7AB-40DC1A552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BD3C7-99B5-5BBF-08E1-17198E395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3430AC-9D52-8BA2-1C64-0FD8C82FBA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77D114-0A37-5676-C729-0B763D39FF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193436-D0B6-7EAE-8283-10A39A3AF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F31A-D7C7-41BF-940F-94D8516B26D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0BE488-1088-2C14-7E7F-43BEB07C1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C32011-2DF1-3BA4-2483-385F78898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501A-6705-47A1-9285-21DC8E12A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76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77776-52FE-38B3-FB0C-D0F0742CA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7351B3-7E33-13F9-EF9C-714D24206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F31A-D7C7-41BF-940F-94D8516B26D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51410E-0AD0-5866-D00A-5DD4A36D6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46C501-0617-4A66-8E84-6ABA19870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501A-6705-47A1-9285-21DC8E12A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9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6D40AE-ACE6-9269-4CE0-EA2498696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F31A-D7C7-41BF-940F-94D8516B26D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1CF823-25B5-BC00-D90A-8C9F0E2B6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8AD7B-E351-5BCC-698B-F99918082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501A-6705-47A1-9285-21DC8E12A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9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470A4-D7DF-E347-3BBF-6587D8D0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6B41C-1A62-1326-5B4E-C0CAAF9AC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B1D16-FA8F-91F6-A2A7-74EC9A53E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8478F2-BD40-E975-DAEC-0AA736C19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F31A-D7C7-41BF-940F-94D8516B26D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E2635E-50A6-EDD4-9CCB-632C121B0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618C03-B6A0-F8E3-28CF-B64E98957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501A-6705-47A1-9285-21DC8E12A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15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5BB85-B79A-56D8-DE6D-784B78588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55CB3F-CA97-A0FE-E74C-38E07609E5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A3635-0E0C-A958-EDA9-102E0FC476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885710-93A1-5E8F-FA78-DA09E63F0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F31A-D7C7-41BF-940F-94D8516B26D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F8B88C-59B7-9EBF-A9E4-1793D6DEE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D6998-24DA-6256-A644-A66C19795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501A-6705-47A1-9285-21DC8E12A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718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57F98-CB0D-D0DF-697B-A4EC61D6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CB560-CE96-EEED-7BF7-A6D6B80B6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481CF-C7C9-B4A4-41F4-36C4B02E7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F31A-D7C7-41BF-940F-94D8516B26D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B6CF9-B321-EE74-69BB-84BF19E71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9A7723-3292-8997-EB2B-7AD47401E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501A-6705-47A1-9285-21DC8E12A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34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3EF1B2-35FC-6617-7201-D94B56B79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1EA581-18F0-210A-6975-78FDB0A2A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7DD45-4102-3498-CF18-AE17E925D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F31A-D7C7-41BF-940F-94D8516B26D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FE8EF-7002-9D5A-3E75-83B812A34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3D116-1EF4-C60B-F112-1A5C2DF2F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F501A-6705-47A1-9285-21DC8E12A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661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C7D9E4-9CAD-F730-9382-9E633515F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9765A4-5EC1-18C3-5734-089B0B76E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53B7A-9BA5-EFB0-2778-0B4C63472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EEF31A-D7C7-41BF-940F-94D8516B26D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2BC8D-04FA-9726-91FA-467CEAAA54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F121D-64FA-70FA-84CF-6096D74615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DF501A-6705-47A1-9285-21DC8E12AC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715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CBFB6-DD55-DDC3-5CFA-46AB2A7D62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818FA4-EAD0-327C-BE12-B742250E07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00E2AE-EAAA-6F85-8FD2-98BA3BC20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3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Cowan</dc:creator>
  <cp:lastModifiedBy>Sarah Cowan</cp:lastModifiedBy>
  <cp:revision>1</cp:revision>
  <dcterms:created xsi:type="dcterms:W3CDTF">2026-09-28T19:04:54Z</dcterms:created>
  <dcterms:modified xsi:type="dcterms:W3CDTF">2026-09-28T19:05:02Z</dcterms:modified>
</cp:coreProperties>
</file>