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6499DD-6215-1630-28EC-E4F47FBB1E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948E0F-989E-9596-B818-838A70FDBC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008DD-F8E5-A964-1C79-836ACF17A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66EE-890D-4629-9B81-E0CE9764A2F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3B970-4D50-F47B-CB3B-6ECBF102E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C9FC60-692D-26A7-597B-7577E3A9D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9D1F-B971-41A5-AF9A-6933664FA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441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58783-0C12-2ED4-BDA5-2216B2FE72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9423F1-78BA-689D-B19D-96E0069935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3EA28E-505E-66BA-AB2A-0D17D48CC7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66EE-890D-4629-9B81-E0CE9764A2F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2C570E-8A69-830A-27D7-7C9EFA02C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D3EF2B-653C-DCD0-7FCA-B7801FC7C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9D1F-B971-41A5-AF9A-6933664FA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099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D7655-24D9-241A-E636-797DF9EFC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6EF3CB-81A1-CE59-79A6-284AD32573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CFE24E-9C3E-9348-78F8-C4B0BE01F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66EE-890D-4629-9B81-E0CE9764A2F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DF9079-5F16-D440-1C65-6B850F7836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2D35A-EAD6-A1F0-CF9E-97D4F7F3D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9D1F-B971-41A5-AF9A-6933664FA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3332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67976-1D5F-0B84-79ED-5E88497B1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FC352A-78ED-280D-D45C-81989323A3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F210BF-3B55-4D8E-272D-7BC345BB73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B2AFA4-3D48-81AE-9F0B-FFBCB3E4FA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66EE-890D-4629-9B81-E0CE9764A2F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1DA87A-2FB1-8557-52B8-EF7CDE04F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B8A720-46F6-F84F-61E1-251220C40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9D1F-B971-41A5-AF9A-6933664FA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45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08C84B-80F4-4C0A-C05A-8FDEAF5DB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FC44E3-8A9E-0C07-003A-1A508898F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6DBB2-B0F1-7DEF-E087-B4A463DA1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2EC0FD-DCCA-2E3B-64DA-AD5CE74C3B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4D-6C8D-543A-1FA2-C35B79ADCF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CEFFA59-F3F4-F78D-42B1-B1A5365BC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66EE-890D-4629-9B81-E0CE9764A2F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A872B0-0252-B0DF-A971-167D9B8AE7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28E892D-F2B7-2532-BAA9-6BACEC37B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9D1F-B971-41A5-AF9A-6933664FA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7505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3EFC4-A557-006C-EF62-CEE6C494A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EEEC2D-41BA-2ADC-0BDF-71EE8EFA5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66EE-890D-4629-9B81-E0CE9764A2F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D7BC36-C8C2-380B-0543-ECF87A9AC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DA0369-F402-CBF3-68A5-D2E471398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9D1F-B971-41A5-AF9A-6933664FA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102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E5945C-D7BD-5300-50A2-C549FEC99B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66EE-890D-4629-9B81-E0CE9764A2F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7B2F57-C70C-9B84-1013-E8E0AA989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817A68-AF0C-DF9D-D255-9C917EE9B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9D1F-B971-41A5-AF9A-6933664FA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60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9D4A5-AB73-F271-35C3-C6753C70AC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4F1D88-6B7C-B8D9-5F36-D194245C4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6B71A-3344-0863-0B98-21CE036806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FA76AC-214B-E604-88B3-233E8615E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66EE-890D-4629-9B81-E0CE9764A2F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EB91EFC-C39A-D3A4-E38D-EE7EEF78A6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69FD49-7C4E-6C94-2C99-FB354B1457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9D1F-B971-41A5-AF9A-6933664FA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3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D2DEC-3F64-F699-582D-2003F8913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9A292D-927C-FF54-B6B0-A99DA2FA62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34B6FF-BCCA-099C-065E-ABADFACCB5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624DBF-A47B-B436-9D3B-09222F9A66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66EE-890D-4629-9B81-E0CE9764A2F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872DCF-6016-A72E-F26B-3DA6740FD8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E2FAB3-5D10-5D71-BC6C-F8AA0EF1A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9D1F-B971-41A5-AF9A-6933664FA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6840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2E329-D65B-ED27-C62D-6E264DCEB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D3F65E-7D29-8AD3-3B3F-D963EB21C7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A6F255-44FD-A704-AAFE-C43270F7AF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66EE-890D-4629-9B81-E0CE9764A2F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2B0D3-FDD4-E735-3874-34C8BC0A2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3FF94-B7AE-3253-B888-5C42193DB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9D1F-B971-41A5-AF9A-6933664FA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4938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B2ECFCD-0930-E7C7-F3B8-9C3482B99CD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A8CD3E-D4B3-08FB-BF24-1A7DE0F8D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5E3EAB-3B1D-7690-9BB2-30FEC1381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466EE-890D-4629-9B81-E0CE9764A2F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0571F6-8E32-287A-4219-31DF0CCF0C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1E798-AFDA-B9E0-C380-D4DE8E6093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A69D1F-B971-41A5-AF9A-6933664FA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9451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675728-9EC1-9C77-47E3-8064748AD1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03DE95-1832-A89F-9CBB-3F3542AA1C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A3B529-F94B-A4EF-B512-44C3A02286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1466EE-890D-4629-9B81-E0CE9764A2FF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13D380-D628-8034-01CC-61BFC5DCB0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4052DB-44B6-134F-060D-51D066466C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A69D1F-B971-41A5-AF9A-6933664FA7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666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49A9A-C6FE-ED1B-DF03-D5456A791D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846349-3841-51D7-88E9-D8B87BE9415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9A6AC2-FCED-72E4-551D-01F25F2A5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61413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Sarah Cowan</dc:creator>
  <cp:lastModifiedBy>Sarah Cowan</cp:lastModifiedBy>
  <cp:revision>1</cp:revision>
  <dcterms:created xsi:type="dcterms:W3CDTF">2026-09-28T19:05:25Z</dcterms:created>
  <dcterms:modified xsi:type="dcterms:W3CDTF">2026-09-28T19:05:37Z</dcterms:modified>
</cp:coreProperties>
</file>